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9a2c2c8b4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9a2c2c8b4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9a2c2c8b4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9a2c2c8b4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699200"/>
            <a:ext cx="5017500" cy="17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DBMS Project 2: </a:t>
            </a:r>
            <a:r>
              <a:rPr lang="en-GB" sz="2600"/>
              <a:t>End-to-End Weather Database System</a:t>
            </a:r>
            <a:endParaRPr sz="26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703775"/>
            <a:ext cx="34707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Team Name: Team RRPB</a:t>
            </a:r>
            <a:br>
              <a:rPr lang="en-GB"/>
            </a:br>
            <a:r>
              <a:rPr lang="en-GB"/>
              <a:t>Members: Ravi Kakadia, Rohan Tilwani, Pavan Kodati, Bhavanand Jupalli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Pipeline Diagram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450" y="1307850"/>
            <a:ext cx="6626776" cy="342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went well during development?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172400" y="1133050"/>
            <a:ext cx="7289100" cy="381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Successful integration between multiple technologies: MongoDB was able to store raw and enriched weather data, and ClickHouse handled analytical workloads efficiently.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Incremental load pipeline was implemented effectively: Only new data was processed instead of reloading everything. This reduced system overhead and aligned well with warehouse best practices.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Weather data transformation pipeline was stable: Raw API output was successfully normalized into a clean row format structure. Important fields such as temperature, rainfall, humidity, and soil parameters were mapped into consistent schemas.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warehouse inserts performed quickly: ClickHouse handled bulk inserts efficiently, even with large batches.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Metadata enrichment improved observability and traceability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did not go well or caused challenges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72400" y="1133050"/>
            <a:ext cx="7289100" cy="358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Open Meteo API had many attributes but because of lack of field expert choosing the right one was a challenge.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are not running our server the whole time hence there will be gaps in sync.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Initial schema design considerations: Choosing appropriate data types (Float32, DateTime, MergeTree ordering) required additional research to avoid performance bottlenecks during warehouse ingestion.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Handling time-format inconsistencies: The Open-Meteo API returned timestamps without seconds (2024-11-20T17:00), causing parsing failures in ClickHouse until formatting logic was added.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Decide the attributes of the aggregation table to present in the dashboard.</a:t>
            </a:r>
            <a:br>
              <a:rPr lang="en-GB"/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you would do differently next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172400" y="1133050"/>
            <a:ext cx="7289100" cy="358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Implement a proper incremental scheduling system early: Instead of running manual or single-run scripts, introducing cron-based scheduling from the beginning would provide automation and better long-term reliability.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Introduce a structured logging &amp; alerting system: A centralized log file or monitoring tool would make failures more visible and easier to diagnose without scanning console output.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retry logic before writing into warehouse: Failed inserts could be stored temporarily in a retry queue or DLQ (Dead Letter Queue), ensuring no data loss and improving fault tolerance.</a:t>
            </a:r>
            <a:br>
              <a:rPr lang="en-GB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would add more validation rules and unit tests for the transformations so that bad data is caught earlier before it reaches ClickHouse, Redis, or the dashboard.</a:t>
            </a:r>
            <a:br>
              <a:rPr lang="en-GB"/>
            </a:b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666950" y="1587175"/>
            <a:ext cx="4195200" cy="14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Thank you!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